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715000" cx="9753600"/>
  <p:notesSz cx="6858000" cy="9144000"/>
  <p:embeddedFontLst>
    <p:embeddedFont>
      <p:font typeface="Source Sans 3 Medium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00">
          <p15:clr>
            <a:srgbClr val="747775"/>
          </p15:clr>
        </p15:guide>
        <p15:guide id="2" pos="307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00" orient="horz"/>
        <p:guide pos="307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SourceSans3Medium-italic.fntdata"/><Relationship Id="rId10" Type="http://schemas.openxmlformats.org/officeDocument/2006/relationships/font" Target="fonts/SourceSans3Medium-bold.fntdata"/><Relationship Id="rId12" Type="http://schemas.openxmlformats.org/officeDocument/2006/relationships/font" Target="fonts/SourceSans3Medium-boldItalic.fntdata"/><Relationship Id="rId9" Type="http://schemas.openxmlformats.org/officeDocument/2006/relationships/font" Target="fonts/SourceSans3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03221" y="685800"/>
            <a:ext cx="5852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e8e4dad75_4_10:notes"/>
          <p:cNvSpPr/>
          <p:nvPr>
            <p:ph idx="2" type="sldImg"/>
          </p:nvPr>
        </p:nvSpPr>
        <p:spPr>
          <a:xfrm>
            <a:off x="503220" y="685800"/>
            <a:ext cx="5852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e8e4dad75_4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e8e4dad75_4_38:notes"/>
          <p:cNvSpPr/>
          <p:nvPr>
            <p:ph idx="2" type="sldImg"/>
          </p:nvPr>
        </p:nvSpPr>
        <p:spPr>
          <a:xfrm>
            <a:off x="503220" y="685800"/>
            <a:ext cx="5852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e8e4dad75_4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7e8e4dad75_4_62:notes"/>
          <p:cNvSpPr/>
          <p:nvPr>
            <p:ph idx="2" type="sldImg"/>
          </p:nvPr>
        </p:nvSpPr>
        <p:spPr>
          <a:xfrm>
            <a:off x="503220" y="685800"/>
            <a:ext cx="5852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7e8e4dad75_4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32489" y="827306"/>
            <a:ext cx="9088500" cy="2280600"/>
          </a:xfrm>
          <a:prstGeom prst="rect">
            <a:avLst/>
          </a:prstGeom>
        </p:spPr>
        <p:txBody>
          <a:bodyPr anchorCtr="0" anchor="b" bIns="98875" lIns="98875" spcFirstLastPara="1" rIns="98875" wrap="square" tIns="988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32480" y="3149028"/>
            <a:ext cx="9088500" cy="8808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32480" y="1229028"/>
            <a:ext cx="9088500" cy="2181600"/>
          </a:xfrm>
          <a:prstGeom prst="rect">
            <a:avLst/>
          </a:prstGeom>
        </p:spPr>
        <p:txBody>
          <a:bodyPr anchorCtr="0" anchor="b" bIns="98875" lIns="98875" spcFirstLastPara="1" rIns="98875" wrap="square" tIns="988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0"/>
              <a:buNone/>
              <a:defRPr sz="13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32480" y="3502472"/>
            <a:ext cx="9088500" cy="14454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indent="-349250" lvl="0" marL="457200" algn="ctr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 algn="ctr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 algn="ctr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 algn="ctr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32480" y="2389833"/>
            <a:ext cx="9088500" cy="935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32480" y="494472"/>
            <a:ext cx="9088500" cy="6363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32480" y="1280528"/>
            <a:ext cx="9088500" cy="37959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32480" y="494472"/>
            <a:ext cx="9088500" cy="6363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32480" y="1280528"/>
            <a:ext cx="4266600" cy="37959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154560" y="1280528"/>
            <a:ext cx="4266600" cy="37959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32480" y="494472"/>
            <a:ext cx="9088500" cy="6363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32480" y="617333"/>
            <a:ext cx="2995200" cy="839700"/>
          </a:xfrm>
          <a:prstGeom prst="rect">
            <a:avLst/>
          </a:prstGeom>
        </p:spPr>
        <p:txBody>
          <a:bodyPr anchorCtr="0" anchor="b" bIns="98875" lIns="98875" spcFirstLastPara="1" rIns="98875" wrap="square" tIns="98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32480" y="1544000"/>
            <a:ext cx="2995200" cy="35328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1150" lvl="1" marL="9144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>
              <a:spcBef>
                <a:spcPts val="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22933" y="500167"/>
            <a:ext cx="6792300" cy="45453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876800" y="-139"/>
            <a:ext cx="48768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8875" lIns="98875" spcFirstLastPara="1" rIns="98875" wrap="square" tIns="988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83200" y="1370194"/>
            <a:ext cx="4314900" cy="1647000"/>
          </a:xfrm>
          <a:prstGeom prst="rect">
            <a:avLst/>
          </a:prstGeom>
        </p:spPr>
        <p:txBody>
          <a:bodyPr anchorCtr="0" anchor="b" bIns="98875" lIns="98875" spcFirstLastPara="1" rIns="98875" wrap="square" tIns="988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83200" y="3114528"/>
            <a:ext cx="4314900" cy="13722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268800" y="804528"/>
            <a:ext cx="4092900" cy="41058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32480" y="4700639"/>
            <a:ext cx="6398700" cy="6723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</p:spPr>
        <p:txBody>
          <a:bodyPr anchorCtr="0" anchor="ctr" bIns="98875" lIns="98875" spcFirstLastPara="1" rIns="98875" wrap="square" tIns="988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32480" y="494472"/>
            <a:ext cx="9088500" cy="63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8875" lIns="98875" spcFirstLastPara="1" rIns="98875" wrap="square" tIns="988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32480" y="1280528"/>
            <a:ext cx="9088500" cy="37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8875" lIns="98875" spcFirstLastPara="1" rIns="98875" wrap="square" tIns="98875">
            <a:normAutofit/>
          </a:bodyPr>
          <a:lstStyle>
            <a:lvl1pPr indent="-3492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1pPr>
            <a:lvl2pPr indent="-3238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2pPr>
            <a:lvl3pPr indent="-3238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3pPr>
            <a:lvl4pPr indent="-3238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4pPr>
            <a:lvl5pPr indent="-3238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5pPr>
            <a:lvl6pPr indent="-3238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6pPr>
            <a:lvl7pPr indent="-3238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●"/>
              <a:defRPr sz="1500">
                <a:solidFill>
                  <a:schemeClr val="dk2"/>
                </a:solidFill>
              </a:defRPr>
            </a:lvl7pPr>
            <a:lvl8pPr indent="-3238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○"/>
              <a:defRPr sz="1500">
                <a:solidFill>
                  <a:schemeClr val="dk2"/>
                </a:solidFill>
              </a:defRPr>
            </a:lvl8pPr>
            <a:lvl9pPr indent="-3238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■"/>
              <a:defRPr sz="1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037288" y="5181352"/>
            <a:ext cx="5853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8875" lIns="98875" spcFirstLastPara="1" rIns="98875" wrap="square" tIns="98875">
            <a:normAutofit/>
          </a:bodyPr>
          <a:lstStyle>
            <a:lvl1pPr lvl="0" algn="r">
              <a:buNone/>
              <a:defRPr sz="1100">
                <a:solidFill>
                  <a:schemeClr val="dk2"/>
                </a:solidFill>
              </a:defRPr>
            </a:lvl1pPr>
            <a:lvl2pPr lvl="1" algn="r">
              <a:buNone/>
              <a:defRPr sz="1100">
                <a:solidFill>
                  <a:schemeClr val="dk2"/>
                </a:solidFill>
              </a:defRPr>
            </a:lvl2pPr>
            <a:lvl3pPr lvl="2" algn="r">
              <a:buNone/>
              <a:defRPr sz="1100">
                <a:solidFill>
                  <a:schemeClr val="dk2"/>
                </a:solidFill>
              </a:defRPr>
            </a:lvl3pPr>
            <a:lvl4pPr lvl="3" algn="r">
              <a:buNone/>
              <a:defRPr sz="1100">
                <a:solidFill>
                  <a:schemeClr val="dk2"/>
                </a:solidFill>
              </a:defRPr>
            </a:lvl4pPr>
            <a:lvl5pPr lvl="4" algn="r">
              <a:buNone/>
              <a:defRPr sz="1100">
                <a:solidFill>
                  <a:schemeClr val="dk2"/>
                </a:solidFill>
              </a:defRPr>
            </a:lvl5pPr>
            <a:lvl6pPr lvl="5" algn="r">
              <a:buNone/>
              <a:defRPr sz="1100">
                <a:solidFill>
                  <a:schemeClr val="dk2"/>
                </a:solidFill>
              </a:defRPr>
            </a:lvl6pPr>
            <a:lvl7pPr lvl="6" algn="r">
              <a:buNone/>
              <a:defRPr sz="1100">
                <a:solidFill>
                  <a:schemeClr val="dk2"/>
                </a:solidFill>
              </a:defRPr>
            </a:lvl7pPr>
            <a:lvl8pPr lvl="7" algn="r">
              <a:buNone/>
              <a:defRPr sz="1100">
                <a:solidFill>
                  <a:schemeClr val="dk2"/>
                </a:solidFill>
              </a:defRPr>
            </a:lvl8pPr>
            <a:lvl9pPr lvl="8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32480" y="1586556"/>
            <a:ext cx="9088500" cy="1521300"/>
          </a:xfrm>
          <a:prstGeom prst="rect">
            <a:avLst/>
          </a:prstGeom>
        </p:spPr>
        <p:txBody>
          <a:bodyPr anchorCtr="0" anchor="b" bIns="98875" lIns="98875" spcFirstLastPara="1" rIns="98875" wrap="square" tIns="98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Sans 3 Medium"/>
              <a:ea typeface="Source Sans 3 Medium"/>
              <a:cs typeface="Source Sans 3 Medium"/>
              <a:sym typeface="Source Sans 3 Medium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32480" y="3149028"/>
            <a:ext cx="9088500" cy="8808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Sans 3 Medium"/>
              <a:ea typeface="Source Sans 3 Medium"/>
              <a:cs typeface="Source Sans 3 Medium"/>
              <a:sym typeface="Source Sans 3 Medium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2"/>
            <a:ext cx="9753600" cy="193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" y="3819513"/>
            <a:ext cx="9753600" cy="189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32480" y="1586556"/>
            <a:ext cx="9088500" cy="1521300"/>
          </a:xfrm>
          <a:prstGeom prst="rect">
            <a:avLst/>
          </a:prstGeom>
        </p:spPr>
        <p:txBody>
          <a:bodyPr anchorCtr="0" anchor="b" bIns="98875" lIns="98875" spcFirstLastPara="1" rIns="98875" wrap="square" tIns="98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Sans 3 Medium"/>
              <a:ea typeface="Source Sans 3 Medium"/>
              <a:cs typeface="Source Sans 3 Medium"/>
              <a:sym typeface="Source Sans 3 Medium"/>
            </a:endParaRPr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32480" y="3149028"/>
            <a:ext cx="9088500" cy="8808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Sans 3 Medium"/>
              <a:ea typeface="Source Sans 3 Medium"/>
              <a:cs typeface="Source Sans 3 Medium"/>
              <a:sym typeface="Source Sans 3 Medium"/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2"/>
            <a:ext cx="9753600" cy="193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5" y="3819513"/>
            <a:ext cx="9753600" cy="189547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>
            <p:ph type="ctrTitle"/>
          </p:nvPr>
        </p:nvSpPr>
        <p:spPr>
          <a:xfrm>
            <a:off x="332480" y="1586556"/>
            <a:ext cx="9088500" cy="1521300"/>
          </a:xfrm>
          <a:prstGeom prst="rect">
            <a:avLst/>
          </a:prstGeom>
        </p:spPr>
        <p:txBody>
          <a:bodyPr anchorCtr="0" anchor="b" bIns="98875" lIns="98875" spcFirstLastPara="1" rIns="98875" wrap="square" tIns="98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Sans 3 Medium"/>
              <a:ea typeface="Source Sans 3 Medium"/>
              <a:cs typeface="Source Sans 3 Medium"/>
              <a:sym typeface="Source Sans 3 Medium"/>
            </a:endParaRPr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332480" y="3149028"/>
            <a:ext cx="9088500" cy="880800"/>
          </a:xfrm>
          <a:prstGeom prst="rect">
            <a:avLst/>
          </a:prstGeom>
        </p:spPr>
        <p:txBody>
          <a:bodyPr anchorCtr="0" anchor="t" bIns="98875" lIns="98875" spcFirstLastPara="1" rIns="98875" wrap="square" tIns="988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ource Sans 3 Medium"/>
              <a:ea typeface="Source Sans 3 Medium"/>
              <a:cs typeface="Source Sans 3 Medium"/>
              <a:sym typeface="Source Sans 3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