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Source Sans 3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Sans3Medium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SourceSans3Medium-italic.fntdata"/><Relationship Id="rId12" Type="http://schemas.openxmlformats.org/officeDocument/2006/relationships/font" Target="fonts/SourceSans3Medium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italic.fntdata"/><Relationship Id="rId14" Type="http://schemas.openxmlformats.org/officeDocument/2006/relationships/font" Target="fonts/SourceSans3Medium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91869fdc62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" name="Google Shape;30;g291869fdc6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/>
              <a:t>{Reeya}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e7c8d36559_2_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" name="Google Shape;36;g1e7c8d36559_2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/>
              <a:t>{Reeya}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ato"/>
              <a:buNone/>
              <a:defRPr b="1" i="0" sz="4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4692273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mage Placeholder">
  <p:cSld name="Big Image Placehol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/>
          <p:nvPr>
            <p:ph idx="2" type="pic"/>
          </p:nvPr>
        </p:nvSpPr>
        <p:spPr>
          <a:xfrm>
            <a:off x="-1191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5BD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1143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5BD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1270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5BD"/>
              </a:buClr>
              <a:buSzPts val="1600"/>
              <a:buFont typeface="Noto Sans Symbols"/>
              <a:buChar char="❖"/>
              <a:defRPr b="0" i="0" sz="1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1397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1397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o"/>
              <a:defRPr b="0" i="0" sz="1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2" name="Google Shape;12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-14012" y="-27325"/>
            <a:ext cx="9172024" cy="519814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"/>
          <p:cNvSpPr/>
          <p:nvPr/>
        </p:nvSpPr>
        <p:spPr>
          <a:xfrm>
            <a:off x="291750" y="279600"/>
            <a:ext cx="8560500" cy="4584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7632" y="4184392"/>
            <a:ext cx="1526349" cy="4509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/>
          <p:nvPr/>
        </p:nvSpPr>
        <p:spPr>
          <a:xfrm>
            <a:off x="1055400" y="1497019"/>
            <a:ext cx="7033200" cy="15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00">
                <a:solidFill>
                  <a:srgbClr val="027BBC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Headline</a:t>
            </a:r>
            <a:br>
              <a:rPr lang="en-US" sz="2900">
                <a:solidFill>
                  <a:srgbClr val="666666"/>
                </a:solidFill>
                <a:latin typeface="Source Sans 3 Medium"/>
                <a:ea typeface="Source Sans 3 Medium"/>
                <a:cs typeface="Source Sans 3 Medium"/>
                <a:sym typeface="Source Sans 3 Medium"/>
              </a:rPr>
            </a:br>
            <a:br>
              <a:rPr lang="en-US" sz="1800">
                <a:solidFill>
                  <a:srgbClr val="666666"/>
                </a:solidFill>
                <a:latin typeface="Source Sans 3 Medium"/>
                <a:ea typeface="Source Sans 3 Medium"/>
                <a:cs typeface="Source Sans 3 Medium"/>
                <a:sym typeface="Source Sans 3 Medium"/>
              </a:rPr>
            </a:br>
            <a:r>
              <a:rPr lang="en-US" sz="2900">
                <a:solidFill>
                  <a:srgbClr val="666666"/>
                </a:solidFill>
                <a:latin typeface="Source Sans 3 Medium"/>
                <a:ea typeface="Source Sans 3 Medium"/>
                <a:cs typeface="Source Sans 3 Medium"/>
                <a:sym typeface="Source Sans 3 Medium"/>
              </a:rPr>
              <a:t>Subheadline</a:t>
            </a:r>
            <a:endParaRPr sz="1800">
              <a:solidFill>
                <a:srgbClr val="666666"/>
              </a:solidFill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7632" y="4184392"/>
            <a:ext cx="1526349" cy="4509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9"/>
          <p:cNvSpPr/>
          <p:nvPr/>
        </p:nvSpPr>
        <p:spPr>
          <a:xfrm rot="10800000">
            <a:off x="286275" y="473905"/>
            <a:ext cx="5446500" cy="573600"/>
          </a:xfrm>
          <a:custGeom>
            <a:rect b="b" l="l" r="r" t="t"/>
            <a:pathLst>
              <a:path extrusionOk="0" h="120000" w="120000">
                <a:moveTo>
                  <a:pt x="0" y="119999"/>
                </a:moveTo>
                <a:lnTo>
                  <a:pt x="4561" y="0"/>
                </a:lnTo>
                <a:lnTo>
                  <a:pt x="119986" y="0"/>
                </a:lnTo>
                <a:cubicBezTo>
                  <a:pt x="119990" y="39999"/>
                  <a:pt x="119995" y="80000"/>
                  <a:pt x="120000" y="119999"/>
                </a:cubicBezTo>
                <a:lnTo>
                  <a:pt x="0" y="119999"/>
                </a:lnTo>
                <a:close/>
              </a:path>
            </a:pathLst>
          </a:custGeom>
          <a:solidFill>
            <a:srgbClr val="0082BE"/>
          </a:solidFill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598432" y="429911"/>
            <a:ext cx="4657800" cy="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</a:pPr>
            <a:r>
              <a:rPr b="0" lang="en-US" sz="28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Header header header</a:t>
            </a:r>
            <a:endParaRPr b="0" sz="28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" name="Google Shape;41;p9"/>
          <p:cNvSpPr txBox="1"/>
          <p:nvPr/>
        </p:nvSpPr>
        <p:spPr>
          <a:xfrm>
            <a:off x="598432" y="1459905"/>
            <a:ext cx="7033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66666"/>
                </a:solidFill>
                <a:latin typeface="Source Sans 3 Medium"/>
                <a:ea typeface="Source Sans 3 Medium"/>
                <a:cs typeface="Source Sans 3 Medium"/>
                <a:sym typeface="Source Sans 3 Medium"/>
              </a:rPr>
              <a:t>text text text</a:t>
            </a:r>
            <a:endParaRPr sz="1600">
              <a:solidFill>
                <a:srgbClr val="666666"/>
              </a:solidFill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